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70" r:id="rId9"/>
    <p:sldId id="26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49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90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96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56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166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667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26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181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54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75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2E175-8EEB-446B-AC71-C9387235BFEC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CA88B-6E4B-40E1-AB97-30B2DF781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98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406" y="1172816"/>
            <a:ext cx="10515600" cy="1868557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BRAINSTORM: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Правила игры</a:t>
            </a: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54" y="2932042"/>
            <a:ext cx="2034071" cy="2034071"/>
          </a:xfrm>
        </p:spPr>
      </p:pic>
      <p:pic>
        <p:nvPicPr>
          <p:cNvPr id="1028" name="Picture 4" descr="https://i.pinimg.com/originals/38/85/27/3885274a1557136d83219959aa9f8c6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003" y="2633870"/>
            <a:ext cx="4286606" cy="316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171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0522" y="2740577"/>
            <a:ext cx="78353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В игре 7 туров по 7 вопросов.</a:t>
            </a:r>
            <a:b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Перед каждым заданием командам раздаются бланки, в которые игроки вписывают ответы.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Строго по истечении времени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(по команде) бланки сдаются ведущему.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73" y="2658095"/>
            <a:ext cx="2113723" cy="211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43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9851" y="2877171"/>
            <a:ext cx="6887819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>1 тур. 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  <a:t>«МЕГАМОЗГ!»</a:t>
            </a:r>
            <a:b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7 вопросов на которые команды отвечают только 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«да»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 или 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«нет». Время на раздумье – 1 минута. Цена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правильного ответа — 1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балл.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31" y="2210145"/>
            <a:ext cx="1992589" cy="1992589"/>
          </a:xfrm>
        </p:spPr>
      </p:pic>
    </p:spTree>
    <p:extLst>
      <p:ext uri="{BB962C8B-B14F-4D97-AF65-F5344CB8AC3E}">
        <p14:creationId xmlns:p14="http://schemas.microsoft.com/office/powerpoint/2010/main" val="2369575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7904" y="2385392"/>
            <a:ext cx="738808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2 тур. «МИНЬОНЫ» </a:t>
            </a:r>
            <a:b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Это- 7 коротких загадок головоломок, рассчитанных на сообразительность.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Время на раздумье – 1 минута.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 каждый правильный ответ команда получает 1 балл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83" y="2385392"/>
            <a:ext cx="2026616" cy="2026616"/>
          </a:xfrm>
        </p:spPr>
      </p:pic>
    </p:spTree>
    <p:extLst>
      <p:ext uri="{BB962C8B-B14F-4D97-AF65-F5344CB8AC3E}">
        <p14:creationId xmlns:p14="http://schemas.microsoft.com/office/powerpoint/2010/main" val="1702608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559" y="2514600"/>
            <a:ext cx="5618059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  <a:t>З тур. «ГЕРМИОНА»</a:t>
            </a:r>
            <a:b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В этом туре вам нужно будет ответить на 7 вопросов из школьной и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околошкольной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программы.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Время на раздумье – 1 минута.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За каждый верный ответ команда получает 1 балл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480" y="2514600"/>
            <a:ext cx="1893198" cy="1893198"/>
          </a:xfrm>
        </p:spPr>
      </p:pic>
    </p:spTree>
    <p:extLst>
      <p:ext uri="{BB962C8B-B14F-4D97-AF65-F5344CB8AC3E}">
        <p14:creationId xmlns:p14="http://schemas.microsoft.com/office/powerpoint/2010/main" val="221326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2254" y="2507961"/>
            <a:ext cx="637540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4 раунд. «</a:t>
            </a:r>
            <a:r>
              <a:rPr lang="ru-RU" b="1" u="sng" dirty="0" err="1" smtClean="0">
                <a:solidFill>
                  <a:schemeClr val="accent1">
                    <a:lumMod val="75000"/>
                  </a:schemeClr>
                </a:solidFill>
              </a:rPr>
              <a:t>Энигма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  <a:b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Разгадываем головоломки.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Подключи воображение!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Время на раздумье – 1 минута.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Один правильный ответ- один балл!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22" y="2789382"/>
            <a:ext cx="1429472" cy="1429472"/>
          </a:xfrm>
        </p:spPr>
      </p:pic>
    </p:spTree>
    <p:extLst>
      <p:ext uri="{BB962C8B-B14F-4D97-AF65-F5344CB8AC3E}">
        <p14:creationId xmlns:p14="http://schemas.microsoft.com/office/powerpoint/2010/main" val="1276964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3003" y="2480252"/>
            <a:ext cx="7760855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chemeClr val="accent1">
                    <a:lumMod val="75000"/>
                  </a:schemeClr>
                </a:solidFill>
              </a:rPr>
              <a:t>Тур 5. Конкурс капитанов.</a:t>
            </a:r>
            <a:br>
              <a:rPr lang="ru-RU" sz="3200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Капитан отдельно от команды дает ответы на вопросы. Совещаться нельзя!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Время на раздумье – 1 минута.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За правильный ответ капитан получает 2 балла, в это время команда, дающая ответы на те же вопросы, получает 1 балл за верный ответ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222" y="2586181"/>
            <a:ext cx="1558781" cy="1558781"/>
          </a:xfrm>
        </p:spPr>
      </p:pic>
    </p:spTree>
    <p:extLst>
      <p:ext uri="{BB962C8B-B14F-4D97-AF65-F5344CB8AC3E}">
        <p14:creationId xmlns:p14="http://schemas.microsoft.com/office/powerpoint/2010/main" val="3727368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45" y="2526580"/>
            <a:ext cx="762230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</a:rPr>
              <a:t>Тур 6. Музыкальный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Отгадайте ответы на 7 вопросов, связанных с музыкой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Время на раздумье – 1 минута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Цена правильного ответа- 1 балл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473" y="2526580"/>
            <a:ext cx="1584035" cy="158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54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8836" y="2187935"/>
            <a:ext cx="701271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Тур 7. «БЛИЦ»</a:t>
            </a:r>
            <a:b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7 вопросов.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Время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 раздумье- 20 секунд!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Каждый верный ответ- 1 балл!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567" y="2558472"/>
            <a:ext cx="1512599" cy="1512599"/>
          </a:xfrm>
        </p:spPr>
      </p:pic>
    </p:spTree>
    <p:extLst>
      <p:ext uri="{BB962C8B-B14F-4D97-AF65-F5344CB8AC3E}">
        <p14:creationId xmlns:p14="http://schemas.microsoft.com/office/powerpoint/2010/main" val="31856993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52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BRAINSTORM: Правила игры</vt:lpstr>
      <vt:lpstr>В игре 7 туров по 7 вопросов.  Перед каждым заданием командам раздаются бланки, в которые игроки вписывают ответы. Строго по истечении времени  (по команде) бланки сдаются ведущему. </vt:lpstr>
      <vt:lpstr>1 тур. «МЕГАМОЗГ!»  7 вопросов на которые команды отвечают только  «да» или  «нет». Время на раздумье – 1 минута. Цена правильного ответа — 1 балл.  </vt:lpstr>
      <vt:lpstr>2 тур. «МИНЬОНЫ»   Это- 7 коротких загадок головоломок, рассчитанных на сообразительность. Время на раздумье – 1 минута. За каждый правильный ответ команда получает 1 балл</vt:lpstr>
      <vt:lpstr>З тур. «ГЕРМИОНА»  В этом туре вам нужно будет ответить на 7 вопросов из школьной и околошкольной программы. Время на раздумье – 1 минута. За каждый верный ответ команда получает 1 балл</vt:lpstr>
      <vt:lpstr>4 раунд. «Энигма»  Разгадываем головоломки. Подключи воображение! Время на раздумье – 1 минута. Один правильный ответ- один балл!</vt:lpstr>
      <vt:lpstr>Тур 5. Конкурс капитанов.  Капитан отдельно от команды дает ответы на вопросы. Совещаться нельзя! Время на раздумье – 1 минута.  За правильный ответ капитан получает 2 балла, в это время команда, дающая ответы на те же вопросы, получает 1 балл за верный ответ</vt:lpstr>
      <vt:lpstr>Тур 6. Музыкальный  Отгадайте ответы на 7 вопросов, связанных с музыкой  Время на раздумье – 1 минута Цена правильного ответа- 1 балл</vt:lpstr>
      <vt:lpstr>Тур 7. «БЛИЦ»  7 вопросов.  Время на раздумье- 20 секунд!  Каждый верный ответ- 1 балл!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BRAINSTORM: Правила игры</dc:title>
  <dc:creator>1</dc:creator>
  <cp:lastModifiedBy>1</cp:lastModifiedBy>
  <cp:revision>8</cp:revision>
  <dcterms:created xsi:type="dcterms:W3CDTF">2020-10-29T14:45:08Z</dcterms:created>
  <dcterms:modified xsi:type="dcterms:W3CDTF">2020-10-30T03:59:44Z</dcterms:modified>
</cp:coreProperties>
</file>