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69" r:id="rId3"/>
    <p:sldId id="270" r:id="rId4"/>
    <p:sldId id="271" r:id="rId5"/>
    <p:sldId id="272" r:id="rId6"/>
    <p:sldId id="27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511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01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6878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6014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466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654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663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6957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63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107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980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508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01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91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31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792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89D73-B572-464F-AEC7-7A150AA01A06}" type="datetimeFigureOut">
              <a:rPr lang="ru-RU" smtClean="0"/>
              <a:t>22.09.2024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0490C-0E2F-4E86-AC5C-A0DDC384E3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0048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uple of Students">
            <a:extLst>
              <a:ext uri="{FF2B5EF4-FFF2-40B4-BE49-F238E27FC236}">
                <a16:creationId xmlns:a16="http://schemas.microsoft.com/office/drawing/2014/main" id="{4AEC7146-D008-4F5E-BE58-83FD18509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920" y="1864360"/>
            <a:ext cx="2990214" cy="438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DC751B-677B-464D-B586-B39FD627F1E0}"/>
              </a:ext>
            </a:extLst>
          </p:cNvPr>
          <p:cNvSpPr txBox="1"/>
          <p:nvPr/>
        </p:nvSpPr>
        <p:spPr>
          <a:xfrm flipH="1">
            <a:off x="441958" y="1737102"/>
            <a:ext cx="3235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 </a:t>
            </a:r>
            <a:r>
              <a:rPr lang="en-US" sz="3200" b="1" dirty="0">
                <a:solidFill>
                  <a:srgbClr val="00B050"/>
                </a:solidFill>
              </a:rPr>
              <a:t>___</a:t>
            </a:r>
            <a:r>
              <a:rPr lang="en-US" sz="3200" dirty="0"/>
              <a:t> a student </a:t>
            </a:r>
            <a:r>
              <a:rPr lang="en-US" sz="3200" b="1" dirty="0">
                <a:solidFill>
                  <a:srgbClr val="00B0F0"/>
                </a:solidFill>
              </a:rPr>
              <a:t>now.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F7CBEE-50F0-48CF-B5EE-82F251CD4430}"/>
              </a:ext>
            </a:extLst>
          </p:cNvPr>
          <p:cNvSpPr txBox="1"/>
          <p:nvPr/>
        </p:nvSpPr>
        <p:spPr>
          <a:xfrm>
            <a:off x="636905" y="1727200"/>
            <a:ext cx="2235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am</a:t>
            </a:r>
            <a:endParaRPr lang="ru-RU" sz="3200" dirty="0"/>
          </a:p>
        </p:txBody>
      </p:sp>
      <p:pic>
        <p:nvPicPr>
          <p:cNvPr id="1028" name="Picture 4" descr="Baby little thing booklet">
            <a:extLst>
              <a:ext uri="{FF2B5EF4-FFF2-40B4-BE49-F238E27FC236}">
                <a16:creationId xmlns:a16="http://schemas.microsoft.com/office/drawing/2014/main" id="{4F06E88A-77BC-4015-840C-85C1FB412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989" y="2642176"/>
            <a:ext cx="3343027" cy="222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35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uple of Students">
            <a:extLst>
              <a:ext uri="{FF2B5EF4-FFF2-40B4-BE49-F238E27FC236}">
                <a16:creationId xmlns:a16="http://schemas.microsoft.com/office/drawing/2014/main" id="{4AEC7146-D008-4F5E-BE58-83FD18509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920" y="1864360"/>
            <a:ext cx="1863092" cy="273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DC751B-677B-464D-B586-B39FD627F1E0}"/>
              </a:ext>
            </a:extLst>
          </p:cNvPr>
          <p:cNvSpPr txBox="1"/>
          <p:nvPr/>
        </p:nvSpPr>
        <p:spPr>
          <a:xfrm flipH="1">
            <a:off x="441958" y="1737102"/>
            <a:ext cx="3235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 </a:t>
            </a:r>
            <a:r>
              <a:rPr lang="en-US" sz="3200" b="1" dirty="0">
                <a:solidFill>
                  <a:srgbClr val="00B050"/>
                </a:solidFill>
              </a:rPr>
              <a:t>___</a:t>
            </a:r>
            <a:r>
              <a:rPr lang="en-US" sz="3200" dirty="0"/>
              <a:t> a student </a:t>
            </a:r>
            <a:r>
              <a:rPr lang="en-US" sz="3200" b="1" dirty="0">
                <a:solidFill>
                  <a:srgbClr val="00B0F0"/>
                </a:solidFill>
              </a:rPr>
              <a:t>now.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F7CBEE-50F0-48CF-B5EE-82F251CD4430}"/>
              </a:ext>
            </a:extLst>
          </p:cNvPr>
          <p:cNvSpPr txBox="1"/>
          <p:nvPr/>
        </p:nvSpPr>
        <p:spPr>
          <a:xfrm>
            <a:off x="636905" y="1727200"/>
            <a:ext cx="2235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am</a:t>
            </a:r>
            <a:endParaRPr lang="ru-RU" sz="3200" dirty="0"/>
          </a:p>
        </p:txBody>
      </p:sp>
      <p:pic>
        <p:nvPicPr>
          <p:cNvPr id="1028" name="Picture 4" descr="Baby little thing booklet">
            <a:extLst>
              <a:ext uri="{FF2B5EF4-FFF2-40B4-BE49-F238E27FC236}">
                <a16:creationId xmlns:a16="http://schemas.microsoft.com/office/drawing/2014/main" id="{4F06E88A-77BC-4015-840C-85C1FB412D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851" y="1290896"/>
            <a:ext cx="5167886" cy="344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98B9C3-AD95-47E5-AA78-1D25B0FA328C}"/>
              </a:ext>
            </a:extLst>
          </p:cNvPr>
          <p:cNvSpPr txBox="1"/>
          <p:nvPr/>
        </p:nvSpPr>
        <p:spPr>
          <a:xfrm flipH="1">
            <a:off x="5964813" y="4515574"/>
            <a:ext cx="32359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But I </a:t>
            </a:r>
            <a:r>
              <a:rPr lang="en-US" sz="3200" b="1" dirty="0">
                <a:solidFill>
                  <a:srgbClr val="00B050"/>
                </a:solidFill>
              </a:rPr>
              <a:t>_______</a:t>
            </a:r>
            <a:r>
              <a:rPr lang="en-US" sz="3200" dirty="0"/>
              <a:t> a student </a:t>
            </a:r>
            <a:r>
              <a:rPr lang="en-US" sz="3200" b="1" dirty="0">
                <a:solidFill>
                  <a:srgbClr val="00B0F0"/>
                </a:solidFill>
              </a:rPr>
              <a:t>6 years ago.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7821EF-2486-47E5-BDF1-0B1EF71E20CB}"/>
              </a:ext>
            </a:extLst>
          </p:cNvPr>
          <p:cNvSpPr txBox="1"/>
          <p:nvPr/>
        </p:nvSpPr>
        <p:spPr>
          <a:xfrm>
            <a:off x="6925945" y="4515574"/>
            <a:ext cx="2235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wasn’t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47505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erris wheel">
            <a:extLst>
              <a:ext uri="{FF2B5EF4-FFF2-40B4-BE49-F238E27FC236}">
                <a16:creationId xmlns:a16="http://schemas.microsoft.com/office/drawing/2014/main" id="{91432AF4-B3EA-4F0B-AA1E-5D93CF5FD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25" y="659757"/>
            <a:ext cx="3394275" cy="3993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F793CC-CFAF-472D-AE9C-B92E48CECCC1}"/>
              </a:ext>
            </a:extLst>
          </p:cNvPr>
          <p:cNvSpPr txBox="1"/>
          <p:nvPr/>
        </p:nvSpPr>
        <p:spPr>
          <a:xfrm flipH="1">
            <a:off x="1243964" y="4653022"/>
            <a:ext cx="3235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 </a:t>
            </a:r>
            <a:r>
              <a:rPr lang="en-US" sz="3200" b="1" dirty="0">
                <a:solidFill>
                  <a:srgbClr val="00B050"/>
                </a:solidFill>
              </a:rPr>
              <a:t>______</a:t>
            </a:r>
            <a:r>
              <a:rPr lang="en-US" sz="3200" dirty="0"/>
              <a:t> riding a _________ </a:t>
            </a:r>
            <a:r>
              <a:rPr lang="en-US" sz="3200" b="1" dirty="0">
                <a:solidFill>
                  <a:srgbClr val="00B0F0"/>
                </a:solidFill>
              </a:rPr>
              <a:t>now.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AE16E1-4852-48BA-852C-59A8EE00FC70}"/>
              </a:ext>
            </a:extLst>
          </p:cNvPr>
          <p:cNvSpPr txBox="1"/>
          <p:nvPr/>
        </p:nvSpPr>
        <p:spPr>
          <a:xfrm flipH="1">
            <a:off x="6395084" y="4653022"/>
            <a:ext cx="32359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 </a:t>
            </a:r>
            <a:r>
              <a:rPr lang="en-US" sz="3200" b="1" dirty="0">
                <a:solidFill>
                  <a:srgbClr val="00B050"/>
                </a:solidFill>
              </a:rPr>
              <a:t>______</a:t>
            </a:r>
            <a:r>
              <a:rPr lang="en-US" sz="3200" dirty="0"/>
              <a:t> riding a _________ </a:t>
            </a:r>
            <a:r>
              <a:rPr lang="en-US" sz="3200" b="1" dirty="0">
                <a:solidFill>
                  <a:srgbClr val="00B0F0"/>
                </a:solidFill>
              </a:rPr>
              <a:t>6 years ago.</a:t>
            </a:r>
            <a:endParaRPr lang="ru-RU" sz="3200" b="1" dirty="0">
              <a:solidFill>
                <a:srgbClr val="00B0F0"/>
              </a:solidFill>
            </a:endParaRPr>
          </a:p>
        </p:txBody>
      </p:sp>
      <p:pic>
        <p:nvPicPr>
          <p:cNvPr id="2052" name="Picture 4" descr="Roller coaster">
            <a:extLst>
              <a:ext uri="{FF2B5EF4-FFF2-40B4-BE49-F238E27FC236}">
                <a16:creationId xmlns:a16="http://schemas.microsoft.com/office/drawing/2014/main" id="{1C04B1B2-25CF-45F0-9A8C-6B808D784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021" y="2886954"/>
            <a:ext cx="1855253" cy="108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arousel">
            <a:extLst>
              <a:ext uri="{FF2B5EF4-FFF2-40B4-BE49-F238E27FC236}">
                <a16:creationId xmlns:a16="http://schemas.microsoft.com/office/drawing/2014/main" id="{C3410B49-12CA-4DD6-ACAB-6D60BD7E9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621" y="2562863"/>
            <a:ext cx="1329608" cy="132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umper cars dodgems gray park">
            <a:extLst>
              <a:ext uri="{FF2B5EF4-FFF2-40B4-BE49-F238E27FC236}">
                <a16:creationId xmlns:a16="http://schemas.microsoft.com/office/drawing/2014/main" id="{B1800C1E-A708-4F06-B634-3BDB0ADCE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688" l="2813" r="90000">
                        <a14:foregroundMark x1="11667" y1="86563" x2="10313" y2="65469"/>
                        <a14:foregroundMark x1="3854" y1="66094" x2="6875" y2="48906"/>
                        <a14:foregroundMark x1="6875" y1="48906" x2="12500" y2="44844"/>
                        <a14:foregroundMark x1="12500" y1="44844" x2="26354" y2="43125"/>
                        <a14:foregroundMark x1="26354" y1="43125" x2="32917" y2="48281"/>
                        <a14:foregroundMark x1="32917" y1="48281" x2="33438" y2="49063"/>
                        <a14:foregroundMark x1="35208" y1="43438" x2="40521" y2="49531"/>
                        <a14:foregroundMark x1="37500" y1="54844" x2="39271" y2="57969"/>
                        <a14:foregroundMark x1="50625" y1="65938" x2="51458" y2="72969"/>
                        <a14:foregroundMark x1="53438" y1="85781" x2="53438" y2="72188"/>
                        <a14:foregroundMark x1="53438" y1="72188" x2="51771" y2="64063"/>
                        <a14:foregroundMark x1="51771" y1="64063" x2="51458" y2="63594"/>
                        <a14:foregroundMark x1="45833" y1="89844" x2="22500" y2="90781"/>
                        <a14:foregroundMark x1="22500" y1="90781" x2="16875" y2="92813"/>
                        <a14:foregroundMark x1="16875" y1="92813" x2="16771" y2="92656"/>
                        <a14:foregroundMark x1="6667" y1="79375" x2="8542" y2="88750"/>
                        <a14:foregroundMark x1="8542" y1="88750" x2="14583" y2="86719"/>
                        <a14:foregroundMark x1="14583" y1="86719" x2="14271" y2="81719"/>
                        <a14:foregroundMark x1="15625" y1="64063" x2="18125" y2="74063"/>
                        <a14:foregroundMark x1="18125" y1="74063" x2="17292" y2="79531"/>
                        <a14:foregroundMark x1="22917" y1="67188" x2="22188" y2="80313"/>
                        <a14:foregroundMark x1="25000" y1="74063" x2="26771" y2="76406"/>
                        <a14:foregroundMark x1="23750" y1="48594" x2="27292" y2="48594"/>
                        <a14:foregroundMark x1="40625" y1="76875" x2="43854" y2="65469"/>
                        <a14:foregroundMark x1="43854" y1="65469" x2="46771" y2="65000"/>
                        <a14:foregroundMark x1="36354" y1="55469" x2="39688" y2="50000"/>
                        <a14:foregroundMark x1="38646" y1="54844" x2="40417" y2="50000"/>
                        <a14:foregroundMark x1="20521" y1="52344" x2="23438" y2="43906"/>
                        <a14:foregroundMark x1="26042" y1="60938" x2="22917" y2="52188"/>
                        <a14:foregroundMark x1="3272" y1="66566" x2="3438" y2="60625"/>
                        <a14:foregroundMark x1="3181" y1="69838" x2="3272" y2="66570"/>
                        <a14:foregroundMark x1="2813" y1="82969" x2="3111" y2="72323"/>
                        <a14:backgroundMark x1="1771" y1="40781" x2="1250" y2="10469"/>
                        <a14:backgroundMark x1="3646" y1="47031" x2="104" y2="54531"/>
                        <a14:backgroundMark x1="104" y1="54531" x2="2396" y2="51875"/>
                        <a14:backgroundMark x1="8438" y1="41406" x2="8229" y2="36094"/>
                        <a14:backgroundMark x1="4792" y1="47031" x2="6042" y2="46563"/>
                        <a14:backgroundMark x1="54896" y1="78438" x2="54792" y2="73906"/>
                        <a14:backgroundMark x1="3229" y1="99688" x2="7813" y2="94688"/>
                        <a14:backgroundMark x1="7813" y1="94688" x2="8333" y2="95469"/>
                        <a14:backgroundMark x1="1979" y1="91875" x2="208" y2="84375"/>
                        <a14:backgroundMark x1="11979" y1="98125" x2="15104" y2="98906"/>
                        <a14:backgroundMark x1="2188" y1="72500" x2="1875" y2="67031"/>
                        <a14:backgroundMark x1="2604" y1="85469" x2="1354" y2="74688"/>
                        <a14:backgroundMark x1="1354" y1="74688" x2="2604" y2="69375"/>
                        <a14:backgroundMark x1="2917" y1="71406" x2="2917" y2="68594"/>
                        <a14:backgroundMark x1="26458" y1="99531" x2="35208" y2="99531"/>
                        <a14:backgroundMark x1="35208" y1="99531" x2="56563" y2="95781"/>
                        <a14:backgroundMark x1="56563" y1="95781" x2="57813" y2="93750"/>
                        <a14:backgroundMark x1="56250" y1="98750" x2="57396" y2="98750"/>
                        <a14:backgroundMark x1="55000" y1="89688" x2="56042" y2="98438"/>
                        <a14:backgroundMark x1="56042" y1="98438" x2="58229" y2="989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576" y="1634316"/>
            <a:ext cx="3757913" cy="25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272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erris wheel">
            <a:extLst>
              <a:ext uri="{FF2B5EF4-FFF2-40B4-BE49-F238E27FC236}">
                <a16:creationId xmlns:a16="http://schemas.microsoft.com/office/drawing/2014/main" id="{91432AF4-B3EA-4F0B-AA1E-5D93CF5FD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27" y="2236485"/>
            <a:ext cx="1617640" cy="190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F793CC-CFAF-472D-AE9C-B92E48CECCC1}"/>
              </a:ext>
            </a:extLst>
          </p:cNvPr>
          <p:cNvSpPr txBox="1"/>
          <p:nvPr/>
        </p:nvSpPr>
        <p:spPr>
          <a:xfrm flipH="1">
            <a:off x="1243964" y="4653022"/>
            <a:ext cx="3235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 </a:t>
            </a:r>
            <a:r>
              <a:rPr lang="en-US" sz="3200" b="1" dirty="0">
                <a:solidFill>
                  <a:srgbClr val="00B050"/>
                </a:solidFill>
              </a:rPr>
              <a:t>______</a:t>
            </a:r>
            <a:r>
              <a:rPr lang="en-US" sz="3200" dirty="0"/>
              <a:t> riding a _________ </a:t>
            </a:r>
            <a:r>
              <a:rPr lang="en-US" sz="3200" b="1" dirty="0">
                <a:solidFill>
                  <a:srgbClr val="00B0F0"/>
                </a:solidFill>
              </a:rPr>
              <a:t>now.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AE16E1-4852-48BA-852C-59A8EE00FC70}"/>
              </a:ext>
            </a:extLst>
          </p:cNvPr>
          <p:cNvSpPr txBox="1"/>
          <p:nvPr/>
        </p:nvSpPr>
        <p:spPr>
          <a:xfrm flipH="1">
            <a:off x="6395084" y="4653022"/>
            <a:ext cx="32359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 </a:t>
            </a:r>
            <a:r>
              <a:rPr lang="en-US" sz="3200" b="1" dirty="0">
                <a:solidFill>
                  <a:srgbClr val="00B050"/>
                </a:solidFill>
              </a:rPr>
              <a:t>______</a:t>
            </a:r>
            <a:r>
              <a:rPr lang="en-US" sz="3200" dirty="0"/>
              <a:t> riding a _________ </a:t>
            </a:r>
            <a:r>
              <a:rPr lang="en-US" sz="3200" b="1" dirty="0">
                <a:solidFill>
                  <a:srgbClr val="00B0F0"/>
                </a:solidFill>
              </a:rPr>
              <a:t>6 years ago.</a:t>
            </a:r>
            <a:endParaRPr lang="ru-RU" sz="3200" b="1" dirty="0">
              <a:solidFill>
                <a:srgbClr val="00B0F0"/>
              </a:solidFill>
            </a:endParaRPr>
          </a:p>
        </p:txBody>
      </p:sp>
      <p:pic>
        <p:nvPicPr>
          <p:cNvPr id="2052" name="Picture 4" descr="Roller coaster">
            <a:extLst>
              <a:ext uri="{FF2B5EF4-FFF2-40B4-BE49-F238E27FC236}">
                <a16:creationId xmlns:a16="http://schemas.microsoft.com/office/drawing/2014/main" id="{1C04B1B2-25CF-45F0-9A8C-6B808D784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329" y="1634316"/>
            <a:ext cx="3998946" cy="233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arousel">
            <a:extLst>
              <a:ext uri="{FF2B5EF4-FFF2-40B4-BE49-F238E27FC236}">
                <a16:creationId xmlns:a16="http://schemas.microsoft.com/office/drawing/2014/main" id="{C3410B49-12CA-4DD6-ACAB-6D60BD7E9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621" y="2562863"/>
            <a:ext cx="1329608" cy="132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umper cars dodgems gray park">
            <a:extLst>
              <a:ext uri="{FF2B5EF4-FFF2-40B4-BE49-F238E27FC236}">
                <a16:creationId xmlns:a16="http://schemas.microsoft.com/office/drawing/2014/main" id="{B1800C1E-A708-4F06-B634-3BDB0ADCE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688" l="2813" r="90000">
                        <a14:foregroundMark x1="11667" y1="86563" x2="10313" y2="65469"/>
                        <a14:foregroundMark x1="3854" y1="66094" x2="6875" y2="48906"/>
                        <a14:foregroundMark x1="6875" y1="48906" x2="12500" y2="44844"/>
                        <a14:foregroundMark x1="12500" y1="44844" x2="26354" y2="43125"/>
                        <a14:foregroundMark x1="26354" y1="43125" x2="32917" y2="48281"/>
                        <a14:foregroundMark x1="32917" y1="48281" x2="33438" y2="49063"/>
                        <a14:foregroundMark x1="35208" y1="43438" x2="40521" y2="49531"/>
                        <a14:foregroundMark x1="37500" y1="54844" x2="39271" y2="57969"/>
                        <a14:foregroundMark x1="50625" y1="65938" x2="51458" y2="72969"/>
                        <a14:foregroundMark x1="53438" y1="85781" x2="53438" y2="72188"/>
                        <a14:foregroundMark x1="53438" y1="72188" x2="51771" y2="64063"/>
                        <a14:foregroundMark x1="51771" y1="64063" x2="51458" y2="63594"/>
                        <a14:foregroundMark x1="45833" y1="89844" x2="22500" y2="90781"/>
                        <a14:foregroundMark x1="22500" y1="90781" x2="16875" y2="92813"/>
                        <a14:foregroundMark x1="16875" y1="92813" x2="16771" y2="92656"/>
                        <a14:foregroundMark x1="6667" y1="79375" x2="8542" y2="88750"/>
                        <a14:foregroundMark x1="8542" y1="88750" x2="14583" y2="86719"/>
                        <a14:foregroundMark x1="14583" y1="86719" x2="14271" y2="81719"/>
                        <a14:foregroundMark x1="15625" y1="64063" x2="18125" y2="74063"/>
                        <a14:foregroundMark x1="18125" y1="74063" x2="17292" y2="79531"/>
                        <a14:foregroundMark x1="22917" y1="67188" x2="22188" y2="80313"/>
                        <a14:foregroundMark x1="25000" y1="74063" x2="26771" y2="76406"/>
                        <a14:foregroundMark x1="23750" y1="48594" x2="27292" y2="48594"/>
                        <a14:foregroundMark x1="40625" y1="76875" x2="43854" y2="65469"/>
                        <a14:foregroundMark x1="43854" y1="65469" x2="46771" y2="65000"/>
                        <a14:foregroundMark x1="36354" y1="55469" x2="39688" y2="50000"/>
                        <a14:foregroundMark x1="38646" y1="54844" x2="40417" y2="50000"/>
                        <a14:foregroundMark x1="20521" y1="52344" x2="23438" y2="43906"/>
                        <a14:foregroundMark x1="26042" y1="60938" x2="22917" y2="52188"/>
                        <a14:foregroundMark x1="3272" y1="66566" x2="3438" y2="60625"/>
                        <a14:foregroundMark x1="3181" y1="69838" x2="3272" y2="66570"/>
                        <a14:foregroundMark x1="2813" y1="82969" x2="3111" y2="72323"/>
                        <a14:backgroundMark x1="1771" y1="40781" x2="1250" y2="10469"/>
                        <a14:backgroundMark x1="3646" y1="47031" x2="104" y2="54531"/>
                        <a14:backgroundMark x1="104" y1="54531" x2="2396" y2="51875"/>
                        <a14:backgroundMark x1="8438" y1="41406" x2="8229" y2="36094"/>
                        <a14:backgroundMark x1="4792" y1="47031" x2="6042" y2="46563"/>
                        <a14:backgroundMark x1="54896" y1="78438" x2="54792" y2="73906"/>
                        <a14:backgroundMark x1="3229" y1="99688" x2="7813" y2="94688"/>
                        <a14:backgroundMark x1="7813" y1="94688" x2="8333" y2="95469"/>
                        <a14:backgroundMark x1="1979" y1="91875" x2="208" y2="84375"/>
                        <a14:backgroundMark x1="11979" y1="98125" x2="15104" y2="98906"/>
                        <a14:backgroundMark x1="2188" y1="72500" x2="1875" y2="67031"/>
                        <a14:backgroundMark x1="2604" y1="85469" x2="1354" y2="74688"/>
                        <a14:backgroundMark x1="1354" y1="74688" x2="2604" y2="69375"/>
                        <a14:backgroundMark x1="2917" y1="71406" x2="2917" y2="68594"/>
                        <a14:backgroundMark x1="26458" y1="99531" x2="35208" y2="99531"/>
                        <a14:backgroundMark x1="35208" y1="99531" x2="56563" y2="95781"/>
                        <a14:backgroundMark x1="56563" y1="95781" x2="57813" y2="93750"/>
                        <a14:backgroundMark x1="56250" y1="98750" x2="57396" y2="98750"/>
                        <a14:backgroundMark x1="55000" y1="89688" x2="56042" y2="98438"/>
                        <a14:backgroundMark x1="56042" y1="98438" x2="58229" y2="989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576" y="1634316"/>
            <a:ext cx="3757913" cy="25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319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erris wheel">
            <a:extLst>
              <a:ext uri="{FF2B5EF4-FFF2-40B4-BE49-F238E27FC236}">
                <a16:creationId xmlns:a16="http://schemas.microsoft.com/office/drawing/2014/main" id="{91432AF4-B3EA-4F0B-AA1E-5D93CF5FD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27" y="2236485"/>
            <a:ext cx="1617640" cy="190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F793CC-CFAF-472D-AE9C-B92E48CECCC1}"/>
              </a:ext>
            </a:extLst>
          </p:cNvPr>
          <p:cNvSpPr txBox="1"/>
          <p:nvPr/>
        </p:nvSpPr>
        <p:spPr>
          <a:xfrm flipH="1">
            <a:off x="1243964" y="4653022"/>
            <a:ext cx="3235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 </a:t>
            </a:r>
            <a:r>
              <a:rPr lang="en-US" sz="3200" b="1" dirty="0">
                <a:solidFill>
                  <a:srgbClr val="00B050"/>
                </a:solidFill>
              </a:rPr>
              <a:t>______</a:t>
            </a:r>
            <a:r>
              <a:rPr lang="en-US" sz="3200" dirty="0"/>
              <a:t> riding a _________ </a:t>
            </a:r>
            <a:r>
              <a:rPr lang="en-US" sz="3200" b="1" dirty="0">
                <a:solidFill>
                  <a:srgbClr val="00B0F0"/>
                </a:solidFill>
              </a:rPr>
              <a:t>now.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AE16E1-4852-48BA-852C-59A8EE00FC70}"/>
              </a:ext>
            </a:extLst>
          </p:cNvPr>
          <p:cNvSpPr txBox="1"/>
          <p:nvPr/>
        </p:nvSpPr>
        <p:spPr>
          <a:xfrm flipH="1">
            <a:off x="6395084" y="4653022"/>
            <a:ext cx="32359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 </a:t>
            </a:r>
            <a:r>
              <a:rPr lang="en-US" sz="3200" b="1" dirty="0">
                <a:solidFill>
                  <a:srgbClr val="00B050"/>
                </a:solidFill>
              </a:rPr>
              <a:t>______</a:t>
            </a:r>
            <a:r>
              <a:rPr lang="en-US" sz="3200" dirty="0"/>
              <a:t> riding a _________ </a:t>
            </a:r>
            <a:r>
              <a:rPr lang="en-US" sz="3200" b="1" dirty="0">
                <a:solidFill>
                  <a:srgbClr val="00B0F0"/>
                </a:solidFill>
              </a:rPr>
              <a:t>6 years ago.</a:t>
            </a:r>
            <a:endParaRPr lang="ru-RU" sz="3200" b="1" dirty="0">
              <a:solidFill>
                <a:srgbClr val="00B0F0"/>
              </a:solidFill>
            </a:endParaRPr>
          </a:p>
        </p:txBody>
      </p:sp>
      <p:pic>
        <p:nvPicPr>
          <p:cNvPr id="2052" name="Picture 4" descr="Roller coaster">
            <a:extLst>
              <a:ext uri="{FF2B5EF4-FFF2-40B4-BE49-F238E27FC236}">
                <a16:creationId xmlns:a16="http://schemas.microsoft.com/office/drawing/2014/main" id="{1C04B1B2-25CF-45F0-9A8C-6B808D784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114" y="3062373"/>
            <a:ext cx="1843489" cy="107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arousel">
            <a:extLst>
              <a:ext uri="{FF2B5EF4-FFF2-40B4-BE49-F238E27FC236}">
                <a16:creationId xmlns:a16="http://schemas.microsoft.com/office/drawing/2014/main" id="{C3410B49-12CA-4DD6-ACAB-6D60BD7E9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950" y="480308"/>
            <a:ext cx="3550279" cy="354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umper cars dodgems gray park">
            <a:extLst>
              <a:ext uri="{FF2B5EF4-FFF2-40B4-BE49-F238E27FC236}">
                <a16:creationId xmlns:a16="http://schemas.microsoft.com/office/drawing/2014/main" id="{B1800C1E-A708-4F06-B634-3BDB0ADCE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688" l="2813" r="90000">
                        <a14:foregroundMark x1="11667" y1="86563" x2="10313" y2="65469"/>
                        <a14:foregroundMark x1="3854" y1="66094" x2="6875" y2="48906"/>
                        <a14:foregroundMark x1="6875" y1="48906" x2="12500" y2="44844"/>
                        <a14:foregroundMark x1="12500" y1="44844" x2="26354" y2="43125"/>
                        <a14:foregroundMark x1="26354" y1="43125" x2="32917" y2="48281"/>
                        <a14:foregroundMark x1="32917" y1="48281" x2="33438" y2="49063"/>
                        <a14:foregroundMark x1="35208" y1="43438" x2="40521" y2="49531"/>
                        <a14:foregroundMark x1="37500" y1="54844" x2="39271" y2="57969"/>
                        <a14:foregroundMark x1="50625" y1="65938" x2="51458" y2="72969"/>
                        <a14:foregroundMark x1="53438" y1="85781" x2="53438" y2="72188"/>
                        <a14:foregroundMark x1="53438" y1="72188" x2="51771" y2="64063"/>
                        <a14:foregroundMark x1="51771" y1="64063" x2="51458" y2="63594"/>
                        <a14:foregroundMark x1="45833" y1="89844" x2="22500" y2="90781"/>
                        <a14:foregroundMark x1="22500" y1="90781" x2="16875" y2="92813"/>
                        <a14:foregroundMark x1="16875" y1="92813" x2="16771" y2="92656"/>
                        <a14:foregroundMark x1="6667" y1="79375" x2="8542" y2="88750"/>
                        <a14:foregroundMark x1="8542" y1="88750" x2="14583" y2="86719"/>
                        <a14:foregroundMark x1="14583" y1="86719" x2="14271" y2="81719"/>
                        <a14:foregroundMark x1="15625" y1="64063" x2="18125" y2="74063"/>
                        <a14:foregroundMark x1="18125" y1="74063" x2="17292" y2="79531"/>
                        <a14:foregroundMark x1="22917" y1="67188" x2="22188" y2="80313"/>
                        <a14:foregroundMark x1="25000" y1="74063" x2="26771" y2="76406"/>
                        <a14:foregroundMark x1="23750" y1="48594" x2="27292" y2="48594"/>
                        <a14:foregroundMark x1="40625" y1="76875" x2="43854" y2="65469"/>
                        <a14:foregroundMark x1="43854" y1="65469" x2="46771" y2="65000"/>
                        <a14:foregroundMark x1="36354" y1="55469" x2="39688" y2="50000"/>
                        <a14:foregroundMark x1="38646" y1="54844" x2="40417" y2="50000"/>
                        <a14:foregroundMark x1="20521" y1="52344" x2="23438" y2="43906"/>
                        <a14:foregroundMark x1="26042" y1="60938" x2="22917" y2="52188"/>
                        <a14:foregroundMark x1="3272" y1="66566" x2="3438" y2="60625"/>
                        <a14:foregroundMark x1="3181" y1="69838" x2="3272" y2="66570"/>
                        <a14:foregroundMark x1="2813" y1="82969" x2="3111" y2="72323"/>
                        <a14:backgroundMark x1="1771" y1="40781" x2="1250" y2="10469"/>
                        <a14:backgroundMark x1="3646" y1="47031" x2="104" y2="54531"/>
                        <a14:backgroundMark x1="104" y1="54531" x2="2396" y2="51875"/>
                        <a14:backgroundMark x1="8438" y1="41406" x2="8229" y2="36094"/>
                        <a14:backgroundMark x1="4792" y1="47031" x2="6042" y2="46563"/>
                        <a14:backgroundMark x1="54896" y1="78438" x2="54792" y2="73906"/>
                        <a14:backgroundMark x1="3229" y1="99688" x2="7813" y2="94688"/>
                        <a14:backgroundMark x1="7813" y1="94688" x2="8333" y2="95469"/>
                        <a14:backgroundMark x1="1979" y1="91875" x2="208" y2="84375"/>
                        <a14:backgroundMark x1="11979" y1="98125" x2="15104" y2="98906"/>
                        <a14:backgroundMark x1="2188" y1="72500" x2="1875" y2="67031"/>
                        <a14:backgroundMark x1="2604" y1="85469" x2="1354" y2="74688"/>
                        <a14:backgroundMark x1="1354" y1="74688" x2="2604" y2="69375"/>
                        <a14:backgroundMark x1="2917" y1="71406" x2="2917" y2="68594"/>
                        <a14:backgroundMark x1="26458" y1="99531" x2="35208" y2="99531"/>
                        <a14:backgroundMark x1="35208" y1="99531" x2="56563" y2="95781"/>
                        <a14:backgroundMark x1="56563" y1="95781" x2="57813" y2="93750"/>
                        <a14:backgroundMark x1="56250" y1="98750" x2="57396" y2="98750"/>
                        <a14:backgroundMark x1="55000" y1="89688" x2="56042" y2="98438"/>
                        <a14:backgroundMark x1="56042" y1="98438" x2="58229" y2="989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576" y="1634316"/>
            <a:ext cx="3757913" cy="250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5112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erris wheel">
            <a:extLst>
              <a:ext uri="{FF2B5EF4-FFF2-40B4-BE49-F238E27FC236}">
                <a16:creationId xmlns:a16="http://schemas.microsoft.com/office/drawing/2014/main" id="{91432AF4-B3EA-4F0B-AA1E-5D93CF5FD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27" y="2236485"/>
            <a:ext cx="1617640" cy="190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F793CC-CFAF-472D-AE9C-B92E48CECCC1}"/>
              </a:ext>
            </a:extLst>
          </p:cNvPr>
          <p:cNvSpPr txBox="1"/>
          <p:nvPr/>
        </p:nvSpPr>
        <p:spPr>
          <a:xfrm flipH="1">
            <a:off x="1243964" y="4653022"/>
            <a:ext cx="32359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 </a:t>
            </a:r>
            <a:r>
              <a:rPr lang="en-US" sz="3200" b="1" dirty="0">
                <a:solidFill>
                  <a:srgbClr val="00B050"/>
                </a:solidFill>
              </a:rPr>
              <a:t>______</a:t>
            </a:r>
            <a:r>
              <a:rPr lang="en-US" sz="3200" dirty="0"/>
              <a:t> driving a _________ </a:t>
            </a:r>
            <a:r>
              <a:rPr lang="en-US" sz="3200" b="1" dirty="0">
                <a:solidFill>
                  <a:srgbClr val="00B0F0"/>
                </a:solidFill>
              </a:rPr>
              <a:t>now.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AE16E1-4852-48BA-852C-59A8EE00FC70}"/>
              </a:ext>
            </a:extLst>
          </p:cNvPr>
          <p:cNvSpPr txBox="1"/>
          <p:nvPr/>
        </p:nvSpPr>
        <p:spPr>
          <a:xfrm flipH="1">
            <a:off x="6395084" y="4653022"/>
            <a:ext cx="32359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 </a:t>
            </a:r>
            <a:r>
              <a:rPr lang="en-US" sz="3200" b="1" dirty="0">
                <a:solidFill>
                  <a:srgbClr val="00B050"/>
                </a:solidFill>
              </a:rPr>
              <a:t>______</a:t>
            </a:r>
            <a:r>
              <a:rPr lang="en-US" sz="3200" dirty="0"/>
              <a:t> driving a _________ </a:t>
            </a:r>
            <a:r>
              <a:rPr lang="en-US" sz="3200" b="1" dirty="0">
                <a:solidFill>
                  <a:srgbClr val="00B0F0"/>
                </a:solidFill>
              </a:rPr>
              <a:t>6 years ago.</a:t>
            </a:r>
            <a:endParaRPr lang="ru-RU" sz="3200" b="1" dirty="0">
              <a:solidFill>
                <a:srgbClr val="00B0F0"/>
              </a:solidFill>
            </a:endParaRPr>
          </a:p>
        </p:txBody>
      </p:sp>
      <p:pic>
        <p:nvPicPr>
          <p:cNvPr id="2052" name="Picture 4" descr="Roller coaster">
            <a:extLst>
              <a:ext uri="{FF2B5EF4-FFF2-40B4-BE49-F238E27FC236}">
                <a16:creationId xmlns:a16="http://schemas.microsoft.com/office/drawing/2014/main" id="{1C04B1B2-25CF-45F0-9A8C-6B808D784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114" y="3062373"/>
            <a:ext cx="1843489" cy="107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arousel">
            <a:extLst>
              <a:ext uri="{FF2B5EF4-FFF2-40B4-BE49-F238E27FC236}">
                <a16:creationId xmlns:a16="http://schemas.microsoft.com/office/drawing/2014/main" id="{C3410B49-12CA-4DD6-ACAB-6D60BD7E9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950" y="2944352"/>
            <a:ext cx="1158921" cy="115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umper cars dodgems gray park">
            <a:extLst>
              <a:ext uri="{FF2B5EF4-FFF2-40B4-BE49-F238E27FC236}">
                <a16:creationId xmlns:a16="http://schemas.microsoft.com/office/drawing/2014/main" id="{B1800C1E-A708-4F06-B634-3BDB0ADCE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688" l="2813" r="90000">
                        <a14:foregroundMark x1="11667" y1="86563" x2="10313" y2="65469"/>
                        <a14:foregroundMark x1="3854" y1="66094" x2="6875" y2="48906"/>
                        <a14:foregroundMark x1="6875" y1="48906" x2="12500" y2="44844"/>
                        <a14:foregroundMark x1="12500" y1="44844" x2="26354" y2="43125"/>
                        <a14:foregroundMark x1="26354" y1="43125" x2="32917" y2="48281"/>
                        <a14:foregroundMark x1="32917" y1="48281" x2="33438" y2="49063"/>
                        <a14:foregroundMark x1="35208" y1="43438" x2="40521" y2="49531"/>
                        <a14:foregroundMark x1="37500" y1="54844" x2="39271" y2="57969"/>
                        <a14:foregroundMark x1="50625" y1="65938" x2="51458" y2="72969"/>
                        <a14:foregroundMark x1="53438" y1="85781" x2="53438" y2="72188"/>
                        <a14:foregroundMark x1="53438" y1="72188" x2="51771" y2="64063"/>
                        <a14:foregroundMark x1="51771" y1="64063" x2="51458" y2="63594"/>
                        <a14:foregroundMark x1="45833" y1="89844" x2="22500" y2="90781"/>
                        <a14:foregroundMark x1="22500" y1="90781" x2="16875" y2="92813"/>
                        <a14:foregroundMark x1="16875" y1="92813" x2="16771" y2="92656"/>
                        <a14:foregroundMark x1="6667" y1="79375" x2="8542" y2="88750"/>
                        <a14:foregroundMark x1="8542" y1="88750" x2="14583" y2="86719"/>
                        <a14:foregroundMark x1="14583" y1="86719" x2="14271" y2="81719"/>
                        <a14:foregroundMark x1="15625" y1="64063" x2="18125" y2="74063"/>
                        <a14:foregroundMark x1="18125" y1="74063" x2="17292" y2="79531"/>
                        <a14:foregroundMark x1="22917" y1="67188" x2="22188" y2="80313"/>
                        <a14:foregroundMark x1="25000" y1="74063" x2="26771" y2="76406"/>
                        <a14:foregroundMark x1="23750" y1="48594" x2="27292" y2="48594"/>
                        <a14:foregroundMark x1="40625" y1="76875" x2="43854" y2="65469"/>
                        <a14:foregroundMark x1="43854" y1="65469" x2="46771" y2="65000"/>
                        <a14:foregroundMark x1="36354" y1="55469" x2="39688" y2="50000"/>
                        <a14:foregroundMark x1="38646" y1="54844" x2="40417" y2="50000"/>
                        <a14:foregroundMark x1="20521" y1="52344" x2="23438" y2="43906"/>
                        <a14:foregroundMark x1="26042" y1="60938" x2="22917" y2="52188"/>
                        <a14:foregroundMark x1="3272" y1="66566" x2="3438" y2="60625"/>
                        <a14:foregroundMark x1="3181" y1="69838" x2="3272" y2="66570"/>
                        <a14:foregroundMark x1="2813" y1="82969" x2="3111" y2="72323"/>
                        <a14:backgroundMark x1="1771" y1="40781" x2="1250" y2="10469"/>
                        <a14:backgroundMark x1="3646" y1="47031" x2="104" y2="54531"/>
                        <a14:backgroundMark x1="104" y1="54531" x2="2396" y2="51875"/>
                        <a14:backgroundMark x1="8438" y1="41406" x2="8229" y2="36094"/>
                        <a14:backgroundMark x1="4792" y1="47031" x2="6042" y2="46563"/>
                        <a14:backgroundMark x1="54896" y1="78438" x2="54792" y2="73906"/>
                        <a14:backgroundMark x1="3229" y1="99688" x2="7813" y2="94688"/>
                        <a14:backgroundMark x1="7813" y1="94688" x2="8333" y2="95469"/>
                        <a14:backgroundMark x1="1979" y1="91875" x2="208" y2="84375"/>
                        <a14:backgroundMark x1="11979" y1="98125" x2="15104" y2="98906"/>
                        <a14:backgroundMark x1="2188" y1="72500" x2="1875" y2="67031"/>
                        <a14:backgroundMark x1="2604" y1="85469" x2="1354" y2="74688"/>
                        <a14:backgroundMark x1="1354" y1="74688" x2="2604" y2="69375"/>
                        <a14:backgroundMark x1="2917" y1="71406" x2="2917" y2="68594"/>
                        <a14:backgroundMark x1="26458" y1="99531" x2="35208" y2="99531"/>
                        <a14:backgroundMark x1="35208" y1="99531" x2="56563" y2="95781"/>
                        <a14:backgroundMark x1="56563" y1="95781" x2="57813" y2="93750"/>
                        <a14:backgroundMark x1="56250" y1="98750" x2="57396" y2="98750"/>
                        <a14:backgroundMark x1="55000" y1="89688" x2="56042" y2="98438"/>
                        <a14:backgroundMark x1="56042" y1="98438" x2="58229" y2="989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724346"/>
            <a:ext cx="7295909" cy="486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153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0</TotalTime>
  <Words>88</Words>
  <Application>Microsoft Office PowerPoint</Application>
  <PresentationFormat>Широкоэкранный</PresentationFormat>
  <Paragraphs>14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Century Gothic</vt:lpstr>
      <vt:lpstr>След самолета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Элина Авакян</dc:creator>
  <cp:lastModifiedBy>Элина Авакян</cp:lastModifiedBy>
  <cp:revision>1</cp:revision>
  <dcterms:created xsi:type="dcterms:W3CDTF">2024-09-22T11:30:37Z</dcterms:created>
  <dcterms:modified xsi:type="dcterms:W3CDTF">2024-09-22T11:31:35Z</dcterms:modified>
</cp:coreProperties>
</file>